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29"/>
  </p:notesMasterIdLst>
  <p:handoutMasterIdLst>
    <p:handoutMasterId r:id="rId30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0080625" cy="7559675"/>
  <p:notesSz cx="6888163" cy="100187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4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l">
              <a:defRPr sz="11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901171" y="1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r">
              <a:defRPr sz="1100"/>
            </a:lvl1pPr>
          </a:lstStyle>
          <a:p>
            <a:fld id="{9DE25E73-6741-4470-ADFD-96951FF71332}" type="datetimeFigureOut">
              <a:rPr lang="nb-NO" smtClean="0"/>
              <a:t>29.11.2022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515918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l">
              <a:defRPr sz="11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901171" y="9515918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r">
              <a:defRPr sz="1100"/>
            </a:lvl1pPr>
          </a:lstStyle>
          <a:p>
            <a:fld id="{19B1039C-D69D-4F3C-BF2E-58545C9C62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846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8563" cy="37560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nb-NO" sz="1700" b="0" strike="noStrike" spc="-1">
                <a:solidFill>
                  <a:srgbClr val="000000"/>
                </a:solidFill>
                <a:latin typeface="Arial"/>
              </a:rPr>
              <a:t>Klikk for å flytte lysbildet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8846" y="4758803"/>
            <a:ext cx="5510439" cy="45081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nb-NO" sz="1900" b="0" strike="noStrike" spc="-1">
                <a:solidFill>
                  <a:srgbClr val="000000"/>
                </a:solidFill>
                <a:latin typeface="Arial"/>
              </a:rPr>
              <a:t>Klikk for å redigere notatformatet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89263" cy="5006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nb-NO" sz="1300" spc="-1" smtClean="0">
                <a:solidFill>
                  <a:srgbClr val="000000"/>
                </a:solidFill>
                <a:latin typeface="Times New Roman"/>
              </a:rPr>
              <a:t>&lt;topptekst&gt;</a:t>
            </a:r>
            <a:endParaRPr lang="nb-NO" sz="13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dt" idx="7"/>
          </p:nvPr>
        </p:nvSpPr>
        <p:spPr>
          <a:xfrm>
            <a:off x="3898868" y="0"/>
            <a:ext cx="2989263" cy="5006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nb-NO" sz="13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nb-NO" smtClean="0"/>
              <a:t>&lt;dato/klokkeslett&gt;</a:t>
            </a:r>
            <a:endParaRPr lang="nb-NO"/>
          </a:p>
        </p:txBody>
      </p:sp>
      <p:sp>
        <p:nvSpPr>
          <p:cNvPr id="250" name="PlaceHolder 5"/>
          <p:cNvSpPr>
            <a:spLocks noGrp="1"/>
          </p:cNvSpPr>
          <p:nvPr>
            <p:ph type="ftr" idx="8"/>
          </p:nvPr>
        </p:nvSpPr>
        <p:spPr>
          <a:xfrm>
            <a:off x="0" y="9517944"/>
            <a:ext cx="2989263" cy="5006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nb-NO" sz="13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nb-NO" smtClean="0"/>
              <a:t>&lt;bunntekst&gt;</a:t>
            </a:r>
            <a:endParaRPr lang="nb-NO"/>
          </a:p>
        </p:txBody>
      </p:sp>
      <p:sp>
        <p:nvSpPr>
          <p:cNvPr id="251" name="PlaceHolder 6"/>
          <p:cNvSpPr>
            <a:spLocks noGrp="1"/>
          </p:cNvSpPr>
          <p:nvPr>
            <p:ph type="sldNum" idx="9"/>
          </p:nvPr>
        </p:nvSpPr>
        <p:spPr>
          <a:xfrm>
            <a:off x="3898868" y="9517944"/>
            <a:ext cx="2989263" cy="5006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nb-NO" sz="13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79D48D93-FBD0-4C71-A658-71309E9B7BB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146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0081" indent="0" algn="l" defTabSz="914400" rtl="0" eaLnBrk="1" latinLnBrk="0" hangingPunct="1"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Num" idx="10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3935E09D-D1E6-40A1-B0C6-966A2B6D0731}" type="slidenum">
              <a:rPr lang="nb-NO"/>
              <a:pPr/>
              <a:t>1</a:t>
            </a:fld>
            <a:endParaRPr lang="nb-NO"/>
          </a:p>
        </p:txBody>
      </p:sp>
      <p:sp>
        <p:nvSpPr>
          <p:cNvPr id="315" name="Text Box 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86994D6F-1549-4ED7-B61C-8E6580A7E86E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03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sldNum" idx="19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AA267569-02D1-4B06-BD4A-D074A0B076CB}" type="slidenum">
              <a:rPr lang="nb-NO"/>
              <a:pPr/>
              <a:t>10</a:t>
            </a:fld>
            <a:endParaRPr lang="nb-NO"/>
          </a:p>
        </p:txBody>
      </p:sp>
      <p:sp>
        <p:nvSpPr>
          <p:cNvPr id="351" name="Text Box 29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B7492781-645C-4CDD-B8CF-EB945CF6C8A8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10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61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Num" idx="20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CF09DA6A-D1F6-4397-8BA8-503D192EE7D6}" type="slidenum">
              <a:rPr lang="nb-NO"/>
              <a:pPr/>
              <a:t>11</a:t>
            </a:fld>
            <a:endParaRPr lang="nb-NO"/>
          </a:p>
        </p:txBody>
      </p:sp>
      <p:sp>
        <p:nvSpPr>
          <p:cNvPr id="355" name="Text Box 3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3366D4EC-9314-4F1B-BFE3-80AD7DD98D92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11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17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Num" idx="21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6E1E6E24-7A1A-4AE3-82D0-4F8E0B634A0F}" type="slidenum">
              <a:rPr lang="nb-NO"/>
              <a:pPr/>
              <a:t>12</a:t>
            </a:fld>
            <a:endParaRPr lang="nb-NO"/>
          </a:p>
        </p:txBody>
      </p:sp>
      <p:sp>
        <p:nvSpPr>
          <p:cNvPr id="359" name="Text Box 2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DED15758-BC3D-4FCC-B37D-B19A01053D0D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12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908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ldNum" idx="22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1BA70A16-E6E9-49AA-8035-90418414C7F9}" type="slidenum">
              <a:rPr lang="nb-NO"/>
              <a:pPr/>
              <a:t>13</a:t>
            </a:fld>
            <a:endParaRPr lang="nb-NO"/>
          </a:p>
        </p:txBody>
      </p:sp>
      <p:sp>
        <p:nvSpPr>
          <p:cNvPr id="363" name="Text Box 2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622697A4-8F88-4FEE-9F01-E163E968575B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13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943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Num" idx="23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4F6123F1-EE1B-4298-B1C1-CBD23796DC4C}" type="slidenum">
              <a:rPr lang="nb-NO"/>
              <a:pPr/>
              <a:t>14</a:t>
            </a:fld>
            <a:endParaRPr lang="nb-NO"/>
          </a:p>
        </p:txBody>
      </p:sp>
      <p:sp>
        <p:nvSpPr>
          <p:cNvPr id="367" name="Text Box 2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1B20A5E2-AE19-47ED-BE85-00BF62E22CC3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14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761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Num" idx="24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B89F9036-5D68-4C39-A770-B49DFEA13805}" type="slidenum">
              <a:rPr lang="nb-NO"/>
              <a:pPr/>
              <a:t>15</a:t>
            </a:fld>
            <a:endParaRPr lang="nb-NO"/>
          </a:p>
        </p:txBody>
      </p:sp>
      <p:sp>
        <p:nvSpPr>
          <p:cNvPr id="371" name="Text Box 2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F8DD1184-E19B-40D9-B9B6-2783411B0105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15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859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sldNum" idx="25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978D9C40-EDB7-4ECD-9B36-4E6FA45B1C0E}" type="slidenum">
              <a:rPr lang="nb-NO"/>
              <a:pPr/>
              <a:t>16</a:t>
            </a:fld>
            <a:endParaRPr lang="nb-NO"/>
          </a:p>
        </p:txBody>
      </p:sp>
      <p:sp>
        <p:nvSpPr>
          <p:cNvPr id="375" name="Text Box 25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CAFC05C5-E8F8-4F8F-B08A-D8357D64E235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16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163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Num" idx="26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6C05351D-925D-46BF-AC93-F7E677D8DD6A}" type="slidenum">
              <a:rPr lang="nb-NO"/>
              <a:pPr/>
              <a:t>17</a:t>
            </a:fld>
            <a:endParaRPr lang="nb-NO"/>
          </a:p>
        </p:txBody>
      </p:sp>
      <p:sp>
        <p:nvSpPr>
          <p:cNvPr id="379" name="Text Box 19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EEB5C831-DFAE-40AC-9724-04E2692EC6C5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17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292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ldNum" idx="27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4D9A3B5B-C68E-4E9C-9258-4577B2171FED}" type="slidenum">
              <a:rPr lang="nb-NO"/>
              <a:pPr/>
              <a:t>18</a:t>
            </a:fld>
            <a:endParaRPr lang="nb-NO"/>
          </a:p>
        </p:txBody>
      </p:sp>
      <p:sp>
        <p:nvSpPr>
          <p:cNvPr id="383" name="Text Box 4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F5EFE9FB-3F2D-46C0-9FAE-B91A9A626C33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18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275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ldNum" idx="28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BDA205FE-ABD8-4307-B9D4-B2F3A7D89201}" type="slidenum">
              <a:rPr lang="nb-NO"/>
              <a:pPr/>
              <a:t>19</a:t>
            </a:fld>
            <a:endParaRPr lang="nb-NO"/>
          </a:p>
        </p:txBody>
      </p:sp>
      <p:sp>
        <p:nvSpPr>
          <p:cNvPr id="387" name="Text Box 45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8AC79B94-51C7-4A16-83F3-A8A43BFD8504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19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67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Num" idx="11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04EA1A9D-AA96-4C62-BCA8-CD153314E091}" type="slidenum">
              <a:rPr lang="nb-NO"/>
              <a:pPr/>
              <a:t>2</a:t>
            </a:fld>
            <a:endParaRPr lang="nb-NO"/>
          </a:p>
        </p:txBody>
      </p:sp>
      <p:sp>
        <p:nvSpPr>
          <p:cNvPr id="319" name="Text Box 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99CC5FC6-5CDF-451F-B354-B75E54FBD17F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2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230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ldNum" idx="29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FC9B6773-F6D9-435D-91B9-73CFDF0F071B}" type="slidenum">
              <a:rPr lang="nb-NO"/>
              <a:pPr/>
              <a:t>20</a:t>
            </a:fld>
            <a:endParaRPr lang="nb-NO"/>
          </a:p>
        </p:txBody>
      </p:sp>
      <p:sp>
        <p:nvSpPr>
          <p:cNvPr id="391" name="Text Box 49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E150FC27-B4F0-46B7-BD68-B0F01A265AB2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20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3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Num" idx="30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E8658959-321F-4225-9054-F6EEFF2BF2A0}" type="slidenum">
              <a:rPr lang="nb-NO"/>
              <a:pPr/>
              <a:t>21</a:t>
            </a:fld>
            <a:endParaRPr lang="nb-NO"/>
          </a:p>
        </p:txBody>
      </p:sp>
      <p:sp>
        <p:nvSpPr>
          <p:cNvPr id="395" name="Text Box 5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875169E3-5BB7-4448-A3B6-D0B433CB6433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21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692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ldNum" idx="31"/>
          </p:nvPr>
        </p:nvSpPr>
        <p:spPr>
          <a:xfrm>
            <a:off x="3552149" y="8918160"/>
            <a:ext cx="2720613" cy="46586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2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6DAD4C53-F785-448C-89D3-0D1F6949CD71}" type="slidenum">
              <a:rPr lang="nb-NO"/>
              <a:pPr/>
              <a:t>22</a:t>
            </a:fld>
            <a:endParaRPr lang="nb-NO"/>
          </a:p>
        </p:txBody>
      </p:sp>
      <p:sp>
        <p:nvSpPr>
          <p:cNvPr id="399" name="Text Box 3"/>
          <p:cNvSpPr/>
          <p:nvPr/>
        </p:nvSpPr>
        <p:spPr>
          <a:xfrm>
            <a:off x="3552149" y="8918160"/>
            <a:ext cx="2710117" cy="4547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365" tIns="38682" rIns="77365" bIns="38682" anchor="t">
            <a:noAutofit/>
          </a:bodyPr>
          <a:lstStyle/>
          <a:p>
            <a:pPr>
              <a:tabLst>
                <a:tab pos="620584" algn="l"/>
                <a:tab pos="1241168" algn="l"/>
                <a:tab pos="1861752" algn="l"/>
                <a:tab pos="2482336" algn="l"/>
                <a:tab pos="2682083" algn="l"/>
              </a:tabLst>
            </a:pPr>
            <a:fld id="{49A3260E-9548-4329-B815-A602C22193E2}" type="slidenum">
              <a:rPr lang="nb-NO" sz="11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20584" algn="l"/>
                  <a:tab pos="1241168" algn="l"/>
                  <a:tab pos="1861752" algn="l"/>
                  <a:tab pos="2482336" algn="l"/>
                  <a:tab pos="2682083" algn="l"/>
                </a:tabLst>
              </a:pPr>
              <a:t>22</a:t>
            </a:fld>
            <a:endParaRPr lang="nb-NO" sz="11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3575" y="669925"/>
            <a:ext cx="4378325" cy="3284538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572070" y="4178922"/>
            <a:ext cx="4564424" cy="3946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36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Num" idx="12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49858141-F8F2-4162-9A8E-920ED34707A7}" type="slidenum">
              <a:rPr lang="nb-NO"/>
              <a:pPr/>
              <a:t>3</a:t>
            </a:fld>
            <a:endParaRPr lang="nb-NO"/>
          </a:p>
        </p:txBody>
      </p:sp>
      <p:sp>
        <p:nvSpPr>
          <p:cNvPr id="323" name="Text Box 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C739001A-C0F6-4D7A-B895-10D53FE13FF4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3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67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Num" idx="13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F9B3F2A1-83D4-4F5F-9D49-49D3F102A062}" type="slidenum">
              <a:rPr lang="nb-NO"/>
              <a:pPr/>
              <a:t>4</a:t>
            </a:fld>
            <a:endParaRPr lang="nb-NO"/>
          </a:p>
        </p:txBody>
      </p:sp>
      <p:sp>
        <p:nvSpPr>
          <p:cNvPr id="327" name="Text Box 7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A0EB5340-EF12-4F5B-A627-0A0B22866480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4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Num" idx="14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56412A68-FF5D-42C8-BF5D-A4958FED21E3}" type="slidenum">
              <a:rPr lang="nb-NO"/>
              <a:pPr/>
              <a:t>5</a:t>
            </a:fld>
            <a:endParaRPr lang="nb-NO"/>
          </a:p>
        </p:txBody>
      </p:sp>
      <p:sp>
        <p:nvSpPr>
          <p:cNvPr id="331" name="Text Box 9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BB59E1DA-27EB-445C-8585-139EB8BC89FC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5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03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Num" idx="15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06DDCE27-DB0B-4F40-863B-BB00575EC455}" type="slidenum">
              <a:rPr lang="nb-NO"/>
              <a:pPr/>
              <a:t>6</a:t>
            </a:fld>
            <a:endParaRPr lang="nb-NO"/>
          </a:p>
        </p:txBody>
      </p:sp>
      <p:sp>
        <p:nvSpPr>
          <p:cNvPr id="335" name="Text Box 11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0EE04BA6-7D4E-45E3-87CB-6F706BC707C1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6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24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Num" idx="16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37A98D49-BCC5-4EB2-9795-55D86F4F6E51}" type="slidenum">
              <a:rPr lang="nb-NO"/>
              <a:pPr/>
              <a:t>7</a:t>
            </a:fld>
            <a:endParaRPr lang="nb-NO"/>
          </a:p>
        </p:txBody>
      </p:sp>
      <p:sp>
        <p:nvSpPr>
          <p:cNvPr id="339" name="Text Box 13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60B68418-B7DC-498C-A818-CEC18079F862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7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93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Num" idx="17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6615B8C9-10C0-485C-9ACE-B75594020E8D}" type="slidenum">
              <a:rPr lang="nb-NO"/>
              <a:pPr/>
              <a:t>8</a:t>
            </a:fld>
            <a:endParaRPr lang="nb-NO"/>
          </a:p>
        </p:txBody>
      </p:sp>
      <p:sp>
        <p:nvSpPr>
          <p:cNvPr id="343" name="Text Box 15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04399DB7-6157-4708-9B75-9A2D29BDD028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8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41388" y="762000"/>
            <a:ext cx="5002212" cy="3752850"/>
          </a:xfrm>
          <a:prstGeom prst="rect">
            <a:avLst/>
          </a:prstGeom>
          <a:ln w="0">
            <a:noFill/>
          </a:ln>
        </p:spPr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797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Num" idx="18"/>
          </p:nvPr>
        </p:nvSpPr>
        <p:spPr>
          <a:xfrm>
            <a:off x="3898212" y="9517269"/>
            <a:ext cx="2985983" cy="4975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indent="0" algn="r">
              <a:lnSpc>
                <a:spcPct val="95000"/>
              </a:lnSpc>
              <a:buNone/>
              <a:tabLst>
                <a:tab pos="0" algn="l"/>
              </a:tabLst>
              <a:defRPr lang="nb-NO" sz="13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fld id="{0A3A3C2B-EA89-43B0-BA4C-97C788EE12EB}" type="slidenum">
              <a:rPr lang="nb-NO"/>
              <a:pPr/>
              <a:t>9</a:t>
            </a:fld>
            <a:endParaRPr lang="nb-NO"/>
          </a:p>
        </p:txBody>
      </p:sp>
      <p:sp>
        <p:nvSpPr>
          <p:cNvPr id="347" name="Text Box 17"/>
          <p:cNvSpPr/>
          <p:nvPr/>
        </p:nvSpPr>
        <p:spPr>
          <a:xfrm>
            <a:off x="3898212" y="9517269"/>
            <a:ext cx="2974502" cy="485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3367" tIns="41684" rIns="83367" bIns="41684" anchor="t">
            <a:noAutofit/>
          </a:bodyPr>
          <a:lstStyle/>
          <a:p>
            <a:pPr>
              <a:tabLst>
                <a:tab pos="670604" algn="l"/>
                <a:tab pos="1341208" algn="l"/>
                <a:tab pos="2011812" algn="l"/>
                <a:tab pos="2680749" algn="l"/>
                <a:tab pos="2682083" algn="l"/>
              </a:tabLst>
            </a:pPr>
            <a:fld id="{687DADEE-E337-4B2B-830F-83D7B88CA424}" type="slidenum">
              <a:rPr lang="nb-NO" sz="1300" spc="-1">
                <a:solidFill>
                  <a:srgbClr val="FFFFFF"/>
                </a:solidFill>
                <a:latin typeface="Times New Roman"/>
                <a:ea typeface="Microsoft YaHei"/>
              </a:rPr>
              <a:pPr>
                <a:tabLst>
                  <a:tab pos="670604" algn="l"/>
                  <a:tab pos="1341208" algn="l"/>
                  <a:tab pos="2011812" algn="l"/>
                  <a:tab pos="2680749" algn="l"/>
                  <a:tab pos="2682083" algn="l"/>
                </a:tabLst>
              </a:pPr>
              <a:t>9</a:t>
            </a:fld>
            <a:endParaRPr lang="nb-NO" sz="13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39800" y="762000"/>
            <a:ext cx="5005388" cy="3754438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88518" y="4758803"/>
            <a:ext cx="5508799" cy="4506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endParaRPr lang="nb-NO" sz="17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194632F-763C-4464-8328-EB0A29CEC27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0C50DC6-FD45-409F-BCE0-808E92E7FEA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074A2FF-41B8-410F-BFBC-7984B41A3A4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3634247-7042-4848-940E-AF3DEEEB389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E570D-5A52-4DD6-982A-D9BF582C6BF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191314-1DD9-4DB8-B734-B4D26E89F93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3CD8767-9CA7-48BD-93C3-A8E105D9F55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54CD79-454D-42F5-AB52-6398C3F0D16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8AAC69-E663-4699-9CD6-DB5B07429A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845AE00-D8AE-46B8-83FD-77B654BA204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2D7B002-DD26-4FBD-8399-C15058A0EC7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D9AB98C-FB01-4EF7-9505-D41FDDE74AD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6715FE5-DAD4-4AFE-9291-305AAFDA30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0A2BF8-9C87-451F-9D73-06F8030F1A4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72A624-A1EC-457F-99F0-531A565BF5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0B4D4F4-2089-421A-91C9-42F56928DA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C044086-41F1-460E-8262-6E89263F8C6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FE268C9-FD10-4821-81CC-18FCDB3629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1B03BF-F412-460F-B74C-89C226118CE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CB08FB-0BA5-4DCC-B44E-13B468AA95E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93CE8F7-949E-460B-B5C6-E4F5CBF0DF3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9257474-5158-4857-B9CC-65BAB007E6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89A15A1-0A2A-4C1E-8297-EE82B966C7B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F018358-90F6-4329-8E41-AB39D6699A3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40632BD-7072-4848-94A1-EBEC0176016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CFD6BC-33AD-4212-80B8-3782BAC3DD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EDEE27B-7AE1-4920-9E2C-906402CA65A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C1273B5-6482-43AF-B3CF-CD05062F744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C37BDCD-5159-41EA-9AA2-F18E39F08DF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BEF52E9-946B-47E5-9B46-51772DEE5EF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62CD11B-5DCD-4E86-9F6A-E0B842BAE2A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C6E8DF-BE62-46E9-9951-17BCFEAB94C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6A07CC7-6583-44A2-9179-1AF509F12FA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96245C1-94C6-4030-9851-8F696FBD834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23C43E4-A9C8-47AF-97BF-67EB041CAE5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6DCDB76-62FE-4ACB-9A3D-05C71A678DE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6294EF1-F390-4A31-B44C-9C323ACC7A7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2E1BDCD-E090-41F5-8909-A3EDC574B2F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82E1B6C-2E62-495A-8825-EFF8BE9BA7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B195F0D-A4A5-4ABF-9A30-94C7525229D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32CE04B-E4DE-45DA-9CED-3165EB61E0E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01617DC-2207-4E48-9730-916FAD57488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294B58E-D600-418B-8189-DE8997216DB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6A26E3E-F0CF-4A01-A6C0-7285B74CFA9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00D054B-70EF-476D-B472-45E0D5649F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2D5A3B4-9AE7-453B-BF80-18F7CA8BCB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BE1DD07-DD16-4B9A-9863-BE493DA43BC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C672AF1-7444-4E1F-9FF0-4D3FD37EB16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84D1179-1B3C-4AD0-913C-509D15041AC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091A528-5E68-4723-83FB-ABEB3BB1335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359629D-ADF4-4FFC-B448-5F39C4AA8D8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A3374EF-B190-4D21-A97D-EEB63D8B7D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A47FC46-F274-45C0-B0DF-47C57DBD8A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B80CB95-AEF0-4AB1-8F41-9D1413F58BB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E8710B8-C5CC-4AFC-A299-1B29839A5FA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AB70582-3517-41FF-92E4-82D4A21F98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60C858B-3ABE-4A39-8F8A-7D971EC8602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F4D1518-97B8-4024-B4DF-5C1ADC0A3AC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3C408BE-1F6B-4717-B3EB-A173DC142A5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6D77A44-6AEB-4E97-9F38-59B5B8048A8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B83348D-9305-4B52-BC31-99E43ADE165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1A600CE-96D7-4021-9CC2-4CEDBDF7502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b-NO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D470787-467E-4DB4-ADD1-5B6245B4B77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7793151-D3BE-4B8E-9CC3-76967AF4AAD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D9A278B-AFA4-43CE-9264-BAFD60A33B2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6A56A98-0770-4661-80BA-F2A9D7DD53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A69BE81-7F06-4296-BA4D-5ACE2B69F3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F945FBD-AFB0-44B0-8EFC-09A1147384E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0ECC584-1F7B-41B5-A020-C13B2F3580D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A7F2D64-D687-4079-9DFF-B4918AFE815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CAA2BE0-678D-4CDA-9485-69ECABECCF7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b-NO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b-NO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C11486B-81D4-4CAC-A37A-7451F43BD2B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93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93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E5650028-5E93-408C-A20B-E9E5DFAEB527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93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42" name="Text Box 4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93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sldNum" idx="2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1B190CC4-36B4-4816-B12C-77899ACC569E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Box 3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83" name="Text Box 4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sldNum" idx="3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C6DA261C-29D8-4063-A096-52DF0C9064A1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 Box 3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24" name="Text Box 4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 type="sldNum" idx="4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A3C8C37E-BD4A-433C-886A-9B070E03DD8D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 Box 3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65" name="Text Box 4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66" name="PlaceHolder 1"/>
          <p:cNvSpPr>
            <a:spLocks noGrp="1"/>
          </p:cNvSpPr>
          <p:nvPr>
            <p:ph type="sldNum" idx="5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BEB4DB1C-F7CB-4B5B-BA38-EA41CD7914AC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 Box 3"/>
          <p:cNvSpPr/>
          <p:nvPr/>
        </p:nvSpPr>
        <p:spPr>
          <a:xfrm>
            <a:off x="576360" y="6886440"/>
            <a:ext cx="23310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206" name="Text Box 4"/>
          <p:cNvSpPr/>
          <p:nvPr/>
        </p:nvSpPr>
        <p:spPr>
          <a:xfrm>
            <a:off x="3448080" y="6886440"/>
            <a:ext cx="3178800" cy="50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nb-NO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207" name="PlaceHolder 1"/>
          <p:cNvSpPr>
            <a:spLocks noGrp="1"/>
          </p:cNvSpPr>
          <p:nvPr>
            <p:ph type="sldNum" idx="6"/>
          </p:nvPr>
        </p:nvSpPr>
        <p:spPr>
          <a:xfrm>
            <a:off x="7227720" y="6886440"/>
            <a:ext cx="2329560" cy="502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433EE677-AFD5-4E5C-984D-392B3E89AD3E}" type="slidenum">
              <a:rPr lang="nb-NO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‹#›</a:t>
            </a:fld>
            <a:endParaRPr lang="nb-NO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Klikk for å redigere titteltekstformatet</a:t>
            </a: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800" b="0" strike="noStrike" spc="-1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Andre disposisjonsnivå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Tredje disposisjonsnivå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1800" b="0" strike="noStrike" spc="-1">
                <a:solidFill>
                  <a:srgbClr val="000000"/>
                </a:solidFill>
                <a:latin typeface="Arial"/>
              </a:rPr>
              <a:t>Fjerde disposisjonsnivå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Femte disposisjonsnivå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Sjette disposisjonsnivå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 Box 1"/>
          <p:cNvSpPr/>
          <p:nvPr/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7720" rIns="90000" bIns="45000" anchor="t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7840" algn="l"/>
                <a:tab pos="895320" algn="l"/>
                <a:tab pos="1344600" algn="l"/>
                <a:tab pos="1793880" algn="l"/>
                <a:tab pos="2243160" algn="l"/>
                <a:tab pos="2692440" algn="l"/>
                <a:tab pos="3141720" algn="l"/>
                <a:tab pos="3591000" algn="l"/>
                <a:tab pos="4040280" algn="l"/>
                <a:tab pos="4489560" algn="l"/>
                <a:tab pos="493884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Slektsgransking grunnkurs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Text Box 2"/>
          <p:cNvSpPr/>
          <p:nvPr/>
        </p:nvSpPr>
        <p:spPr>
          <a:xfrm>
            <a:off x="503280" y="763560"/>
            <a:ext cx="9068400" cy="69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r>
              <a:rPr lang="nb-NO" sz="2400" b="1" i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Rælingen historielag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r>
              <a:rPr lang="nb-NO" sz="2400" b="1" i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v/ Hans Isdahl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5000"/>
              </a:lnSpc>
              <a:tabLst>
                <a:tab pos="0" algn="l"/>
                <a:tab pos="103320" algn="l"/>
                <a:tab pos="554040" algn="l"/>
                <a:tab pos="1003320" algn="l"/>
                <a:tab pos="1452600" algn="l"/>
                <a:tab pos="1901880" algn="l"/>
                <a:tab pos="2351160" algn="l"/>
                <a:tab pos="2800440" algn="l"/>
                <a:tab pos="3249720" algn="l"/>
                <a:tab pos="3699000" algn="l"/>
                <a:tab pos="4148280" algn="l"/>
                <a:tab pos="4597560" algn="l"/>
                <a:tab pos="5046840" algn="l"/>
                <a:tab pos="5494320" algn="l"/>
                <a:tab pos="5943600" algn="l"/>
                <a:tab pos="6392880" algn="l"/>
                <a:tab pos="6842160" algn="l"/>
                <a:tab pos="7291440" algn="l"/>
                <a:tab pos="7740720" algn="l"/>
                <a:tab pos="8190000" algn="l"/>
                <a:tab pos="8639280" algn="l"/>
                <a:tab pos="8686800" algn="l"/>
              </a:tabLst>
            </a:pP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Picture 3"/>
          <p:cNvPicPr/>
          <p:nvPr/>
        </p:nvPicPr>
        <p:blipFill>
          <a:blip r:embed="rId4"/>
          <a:stretch/>
        </p:blipFill>
        <p:spPr>
          <a:xfrm>
            <a:off x="936720" y="1619280"/>
            <a:ext cx="8420760" cy="5182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Trykte kilder: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 Box 28"/>
          <p:cNvSpPr/>
          <p:nvPr/>
        </p:nvSpPr>
        <p:spPr>
          <a:xfrm>
            <a:off x="863640" y="1115367"/>
            <a:ext cx="8416080" cy="60189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Det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er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alltid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mulig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at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noen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kan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ha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skrevet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om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noe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som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kan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være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interessant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for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en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slektsgransker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. De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viktigste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trykte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kildene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er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:</a:t>
            </a: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Bygdebøker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Slektsbøker</a:t>
            </a:r>
            <a:endParaRPr lang="en-GB" sz="2600" spc="-1" dirty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Men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det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kan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alltids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finnes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andre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:</a:t>
            </a: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Lokalhistoriske</a:t>
            </a: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publikasjoner</a:t>
            </a:r>
            <a:endParaRPr lang="en-GB" sz="2600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Erindringer</a:t>
            </a:r>
            <a:endParaRPr lang="en-GB" sz="2600" spc="-1" dirty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Slektshistorisk</a:t>
            </a: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tidsskrift</a:t>
            </a:r>
            <a:endParaRPr lang="en-GB" sz="2600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Dansk </a:t>
            </a: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adels</a:t>
            </a: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årbok</a:t>
            </a:r>
            <a:endParaRPr lang="en-GB" sz="2600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… 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Gode hjelpere: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ext Box 30"/>
          <p:cNvSpPr/>
          <p:nvPr/>
        </p:nvSpPr>
        <p:spPr>
          <a:xfrm>
            <a:off x="863640" y="15732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DIS – “Slekt og data” 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Digitalarkivets forum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My Heritage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Geni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Facebooksider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84276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b="1" spc="-1" dirty="0" smtClean="0">
                <a:solidFill>
                  <a:srgbClr val="FFFFFF"/>
                </a:solidFill>
                <a:latin typeface="Times New Roman"/>
                <a:ea typeface="msmincho"/>
              </a:rPr>
              <a:t>DIS Norge - </a:t>
            </a:r>
            <a:r>
              <a:rPr lang="en-GB" sz="4400" b="1" strike="noStrike" spc="-1" dirty="0" smtClean="0">
                <a:solidFill>
                  <a:srgbClr val="FFFFFF"/>
                </a:solidFill>
                <a:latin typeface="Times New Roman"/>
                <a:ea typeface="msmincho"/>
              </a:rPr>
              <a:t>slektogdata.no</a:t>
            </a:r>
            <a:r>
              <a:rPr lang="en-GB" sz="4400" b="1" strike="noStrike" spc="-1" dirty="0">
                <a:solidFill>
                  <a:srgbClr val="FFFFFF"/>
                </a:solidFill>
                <a:latin typeface="Times New Roman"/>
                <a:ea typeface="msmincho"/>
              </a:rPr>
              <a:t>:</a:t>
            </a:r>
            <a:endParaRPr lang="nb-NO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 Box 20"/>
          <p:cNvSpPr/>
          <p:nvPr/>
        </p:nvSpPr>
        <p:spPr>
          <a:xfrm>
            <a:off x="863640" y="1145520"/>
            <a:ext cx="8416080" cy="51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Gravminner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–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ved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medlemsskap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kan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du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søke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i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hele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landet</a:t>
            </a:r>
            <a:endParaRPr lang="en-GB" sz="2600" b="0" strike="noStrike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Slektsforum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– å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stille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spørsmål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på</a:t>
            </a:r>
            <a:r>
              <a:rPr lang="en-GB" sz="26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nett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Bilde 1"/>
          <p:cNvPicPr/>
          <p:nvPr/>
        </p:nvPicPr>
        <p:blipFill>
          <a:blip r:embed="rId3"/>
          <a:srcRect l="2890" t="40028" r="5004" b="28045"/>
          <a:stretch/>
        </p:blipFill>
        <p:spPr>
          <a:xfrm>
            <a:off x="582840" y="2150280"/>
            <a:ext cx="9283680" cy="1807560"/>
          </a:xfrm>
          <a:prstGeom prst="rect">
            <a:avLst/>
          </a:prstGeom>
          <a:ln w="0">
            <a:noFill/>
          </a:ln>
        </p:spPr>
      </p:pic>
      <p:pic>
        <p:nvPicPr>
          <p:cNvPr id="288" name="Bilde 2"/>
          <p:cNvPicPr/>
          <p:nvPr/>
        </p:nvPicPr>
        <p:blipFill>
          <a:blip r:embed="rId4"/>
          <a:srcRect l="3388" t="18950" r="2811" b="26450"/>
          <a:stretch/>
        </p:blipFill>
        <p:spPr>
          <a:xfrm>
            <a:off x="503280" y="4254120"/>
            <a:ext cx="9454320" cy="309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slektogdata.no: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Text Box 20"/>
          <p:cNvSpPr/>
          <p:nvPr/>
        </p:nvSpPr>
        <p:spPr>
          <a:xfrm>
            <a:off x="863640" y="1085400"/>
            <a:ext cx="8416080" cy="524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Menyen: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Bilde 1"/>
          <p:cNvPicPr/>
          <p:nvPr/>
        </p:nvPicPr>
        <p:blipFill>
          <a:blip r:embed="rId3"/>
          <a:srcRect l="10465" t="26212" r="27526" b="6436"/>
          <a:stretch/>
        </p:blipFill>
        <p:spPr>
          <a:xfrm>
            <a:off x="718200" y="1631520"/>
            <a:ext cx="8979120" cy="548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79236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digitalarkivet.no: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 Box 20"/>
          <p:cNvSpPr/>
          <p:nvPr/>
        </p:nvSpPr>
        <p:spPr>
          <a:xfrm>
            <a:off x="863640" y="1095120"/>
            <a:ext cx="8416080" cy="523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Menyen: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Bilde 1"/>
          <p:cNvPicPr/>
          <p:nvPr/>
        </p:nvPicPr>
        <p:blipFill>
          <a:blip r:embed="rId3"/>
          <a:srcRect l="11240" t="16735" r="12181" b="5757"/>
          <a:stretch/>
        </p:blipFill>
        <p:spPr>
          <a:xfrm>
            <a:off x="571680" y="1529280"/>
            <a:ext cx="9442440" cy="5483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Frie søk på nett: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 Box 20"/>
          <p:cNvSpPr/>
          <p:nvPr/>
        </p:nvSpPr>
        <p:spPr>
          <a:xfrm>
            <a:off x="863640" y="954720"/>
            <a:ext cx="8416080" cy="537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7" name="Bilde 1"/>
          <p:cNvPicPr/>
          <p:nvPr/>
        </p:nvPicPr>
        <p:blipFill>
          <a:blip r:embed="rId3"/>
          <a:srcRect l="1913" t="9323" r="43600" b="30359"/>
          <a:stretch/>
        </p:blipFill>
        <p:spPr>
          <a:xfrm>
            <a:off x="540000" y="1080000"/>
            <a:ext cx="9359280" cy="6039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Lengre bak enn 1700-tall: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 Box 24"/>
          <p:cNvSpPr/>
          <p:nvPr/>
        </p:nvSpPr>
        <p:spPr>
          <a:xfrm>
            <a:off x="863640" y="15732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Manntall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Skifter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Rettsprotokoller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Diplomer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Slektsbøker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Tilfeldig bevarte opptegnelser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Geni eller MyHeritage kan gi deg forslag til løsninger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Hva skal vi med det vi finner</a:t>
            </a: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 Box 18"/>
          <p:cNvSpPr/>
          <p:nvPr/>
        </p:nvSpPr>
        <p:spPr>
          <a:xfrm>
            <a:off x="863640" y="1055160"/>
            <a:ext cx="8416080" cy="527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Klassisk slektstre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Klassisk anetavle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Gårdshistorie – som de klassiske bygdebøkene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Slekt på nett: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 Box 40"/>
          <p:cNvSpPr/>
          <p:nvPr/>
        </p:nvSpPr>
        <p:spPr>
          <a:xfrm>
            <a:off x="863640" y="1055160"/>
            <a:ext cx="8416080" cy="622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04" name="Bilde 1"/>
          <p:cNvPicPr/>
          <p:nvPr/>
        </p:nvPicPr>
        <p:blipFill>
          <a:blip r:embed="rId4"/>
          <a:srcRect l="7077" t="4780" r="9390" b="4665"/>
          <a:stretch/>
        </p:blipFill>
        <p:spPr>
          <a:xfrm>
            <a:off x="642960" y="1205640"/>
            <a:ext cx="9343080" cy="569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Litterær inspirasjon: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Text Box 44"/>
          <p:cNvSpPr/>
          <p:nvPr/>
        </p:nvSpPr>
        <p:spPr>
          <a:xfrm>
            <a:off x="863640" y="1539000"/>
            <a:ext cx="890316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Norske forfattere har skrevet skjønnlitterært om egne forfedre: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Dag Solstad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Roy Jacobsen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Espen Haavardsholm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Edvard Hoem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Åsta Holth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Knut Kjeldstadli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Dag Steinfeld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			…</a:t>
            </a: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Innhold i kurset: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Text Box 2"/>
          <p:cNvSpPr/>
          <p:nvPr/>
        </p:nvSpPr>
        <p:spPr>
          <a:xfrm>
            <a:off x="1008000" y="1563120"/>
            <a:ext cx="8416080" cy="486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Folketellinger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Gravminner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Slektsprogram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Kirkebøker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Trykte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kilder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DIS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og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slekt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på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nett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Å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skrive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om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egen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slekt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17600" indent="-312840">
              <a:lnSpc>
                <a:spcPct val="95000"/>
              </a:lnSpc>
              <a:spcAft>
                <a:spcPts val="1426"/>
              </a:spcAft>
              <a:buClr>
                <a:srgbClr val="333333"/>
              </a:buClr>
              <a:buSzPct val="45000"/>
              <a:buFont typeface="Wingdings" charset="2"/>
              <a:buChar char=""/>
              <a:tabLst>
                <a:tab pos="835200" algn="l"/>
                <a:tab pos="939960" algn="l"/>
                <a:tab pos="1389240" algn="l"/>
                <a:tab pos="1838160" algn="l"/>
                <a:tab pos="2287440" algn="l"/>
                <a:tab pos="2736720" algn="l"/>
                <a:tab pos="3187800" algn="l"/>
                <a:tab pos="3637080" algn="l"/>
                <a:tab pos="4086360" algn="l"/>
                <a:tab pos="4535640" algn="l"/>
                <a:tab pos="4984920" algn="l"/>
                <a:tab pos="5433840" algn="l"/>
                <a:tab pos="5883120" algn="l"/>
                <a:tab pos="6332400" algn="l"/>
                <a:tab pos="6781680" algn="l"/>
                <a:tab pos="7230960" algn="l"/>
                <a:tab pos="7678800" algn="l"/>
                <a:tab pos="8128080" algn="l"/>
                <a:tab pos="8577360" algn="l"/>
                <a:tab pos="9026640" algn="l"/>
                <a:tab pos="9475920" algn="l"/>
              </a:tabLst>
            </a:pP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Kilder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og</a:t>
            </a:r>
            <a:r>
              <a:rPr lang="en-GB" sz="32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32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kildebruk</a:t>
            </a:r>
            <a:endParaRPr lang="nb-NO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Diverse tema: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Text Box 48"/>
          <p:cNvSpPr/>
          <p:nvPr/>
        </p:nvSpPr>
        <p:spPr>
          <a:xfrm>
            <a:off x="863640" y="1034980"/>
            <a:ext cx="8416080" cy="64407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Urbanisering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Reisen til Amerika og amerikabrevet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Reisen til Nord-Norge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Finsk innvandring i nord og sør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Innvandring fra andre land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Reisende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Oppkomlingen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Utroskap i familien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Barnedødelighet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Ulike statistikker: </a:t>
            </a:r>
            <a:endParaRPr lang="nb-NO" sz="2400" b="0" strike="noStrike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108000">
              <a:lnSpc>
                <a:spcPct val="100000"/>
              </a:lnSpc>
              <a:buClr>
                <a:srgbClr val="000000"/>
              </a:buClr>
              <a:buSzPct val="45000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spc="-1" dirty="0">
                <a:solidFill>
                  <a:srgbClr val="FFFFFF"/>
                </a:solidFill>
                <a:latin typeface="Times New Roman"/>
                <a:ea typeface="Microsoft YaHei"/>
              </a:rPr>
              <a:t>	</a:t>
            </a:r>
            <a:r>
              <a:rPr lang="nb-NO" sz="24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		</a:t>
            </a:r>
            <a:r>
              <a:rPr lang="nb-NO" sz="2400" b="0" strike="noStrike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Levealder</a:t>
            </a: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, barseldød, gjengifte, barneflokker, tvillinger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Arvelige sjukdommer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Mine besteforeldre – biografier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Fra husmann til skipsreder – sosialhistorie/klassereiser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nb-NO" sz="24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Utvalgte forfedre – essays eller biografier</a:t>
            </a:r>
            <a:endParaRPr lang="nb-NO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3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3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3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30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30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30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30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30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Fortsettelsen: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 Box 4"/>
          <p:cNvSpPr/>
          <p:nvPr/>
        </p:nvSpPr>
        <p:spPr>
          <a:xfrm>
            <a:off x="863640" y="15732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Hva kan Rælingen historielag tilby?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Flere kurs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Slektskafe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Svare på spørsmål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57240" cy="1248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Takk for nå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Picture 4"/>
          <p:cNvPicPr/>
          <p:nvPr/>
        </p:nvPicPr>
        <p:blipFill>
          <a:blip r:embed="rId3"/>
          <a:stretch/>
        </p:blipFill>
        <p:spPr>
          <a:xfrm>
            <a:off x="647640" y="1552680"/>
            <a:ext cx="9159120" cy="352008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5"/>
          <p:cNvSpPr/>
          <p:nvPr/>
        </p:nvSpPr>
        <p:spPr>
          <a:xfrm>
            <a:off x="3613320" y="5075280"/>
            <a:ext cx="22719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723960" algn="l"/>
                <a:tab pos="1447920" algn="l"/>
                <a:tab pos="2171880" algn="l"/>
              </a:tabLst>
            </a:pPr>
            <a:r>
              <a:rPr lang="nb-NO" sz="1600" b="0" i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Edvard Munch: Historien</a:t>
            </a:r>
            <a:endParaRPr lang="nb-NO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Program i dag: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 Box 2"/>
          <p:cNvSpPr/>
          <p:nvPr/>
        </p:nvSpPr>
        <p:spPr>
          <a:xfrm>
            <a:off x="863640" y="15390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Hvor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langt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har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vi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kommet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– et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eksempel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Trykte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kilder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Gode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hjelpere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Frie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søk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på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nett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Lengre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bak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enn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kirkebøkene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Hva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skal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vi med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det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vi </a:t>
            </a:r>
            <a:r>
              <a:rPr lang="en-GB" sz="2600" b="0" strike="noStrike" spc="-1" dirty="0" err="1">
                <a:solidFill>
                  <a:srgbClr val="FFFFFF"/>
                </a:solidFill>
                <a:latin typeface="Times New Roman"/>
                <a:ea typeface="Microsoft YaHei"/>
              </a:rPr>
              <a:t>finner</a:t>
            </a:r>
            <a:r>
              <a:rPr lang="en-GB" sz="2600" b="0" strike="noStrike" spc="-1" dirty="0">
                <a:solidFill>
                  <a:srgbClr val="FFFFFF"/>
                </a:solidFill>
                <a:latin typeface="Times New Roman"/>
                <a:ea typeface="Microsoft YaHei"/>
              </a:rPr>
              <a:t> – </a:t>
            </a:r>
            <a:r>
              <a:rPr lang="en-GB" sz="2600" b="0" strike="noStrike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slektsbok</a:t>
            </a:r>
            <a:endParaRPr lang="en-GB" sz="2600" b="0" strike="noStrike" spc="-1" dirty="0" smtClean="0">
              <a:solidFill>
                <a:srgbClr val="FFFFFF"/>
              </a:solidFill>
              <a:latin typeface="Times New Roman"/>
              <a:ea typeface="Microsoft YaHei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Etter</a:t>
            </a: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r>
              <a:rPr lang="en-GB" sz="2600" spc="-1" dirty="0" err="1" smtClean="0">
                <a:solidFill>
                  <a:srgbClr val="FFFFFF"/>
                </a:solidFill>
                <a:latin typeface="Times New Roman"/>
                <a:ea typeface="Microsoft YaHei"/>
              </a:rPr>
              <a:t>dette</a:t>
            </a:r>
            <a:r>
              <a:rPr lang="en-GB" sz="2600" spc="-1" dirty="0" smtClean="0">
                <a:solidFill>
                  <a:srgbClr val="FFFFFF"/>
                </a:solidFill>
                <a:latin typeface="Times New Roman"/>
                <a:ea typeface="Microsoft YaHei"/>
              </a:rPr>
              <a:t>…</a:t>
            </a: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Ett eksempel fra Støtterud: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Text Box 6"/>
          <p:cNvSpPr/>
          <p:nvPr/>
        </p:nvSpPr>
        <p:spPr>
          <a:xfrm>
            <a:off x="863640" y="15732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Gjester i begravelsen til Hans Kristian Støtterud 1922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1"/>
          <p:cNvPicPr/>
          <p:nvPr/>
        </p:nvPicPr>
        <p:blipFill>
          <a:blip r:embed="rId4"/>
          <a:srcRect l="59774" t="50409" r="15157" b="27811"/>
          <a:stretch/>
        </p:blipFill>
        <p:spPr>
          <a:xfrm>
            <a:off x="784080" y="2196000"/>
            <a:ext cx="8752680" cy="475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Folketellinga 1920: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Text Box 8"/>
          <p:cNvSpPr/>
          <p:nvPr/>
        </p:nvSpPr>
        <p:spPr>
          <a:xfrm>
            <a:off x="863640" y="984600"/>
            <a:ext cx="8416080" cy="534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Hans Kristian Støtterud, født 17/11-1866, gårdbruker 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Bilde 222"/>
          <p:cNvPicPr/>
          <p:nvPr/>
        </p:nvPicPr>
        <p:blipFill>
          <a:blip r:embed="rId4"/>
          <a:srcRect l="35378" t="29921" r="34230" b="1490"/>
          <a:stretch/>
        </p:blipFill>
        <p:spPr>
          <a:xfrm>
            <a:off x="1979640" y="1477080"/>
            <a:ext cx="5546160" cy="599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Videre bakover: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Text Box 10"/>
          <p:cNvSpPr/>
          <p:nvPr/>
        </p:nvSpPr>
        <p:spPr>
          <a:xfrm>
            <a:off x="540000" y="1080000"/>
            <a:ext cx="8739720" cy="64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Foreldre Christoffer Thoresen Støtterud og Elen Halvorsdatter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Christopher Thoresen født 18/9 døpt 29/9-1833, foreldre Thorer Amundsen og Marthe Thorersdatter Støtterud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Torer døpt 25/11-1798, foreldre Amund Knudsen og Martha Christophersdatter Stytterud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Bilde 225"/>
          <p:cNvPicPr/>
          <p:nvPr/>
        </p:nvPicPr>
        <p:blipFill>
          <a:blip r:embed="rId4"/>
          <a:srcRect l="3252" t="52765" r="19955" b="32904"/>
          <a:stretch/>
        </p:blipFill>
        <p:spPr>
          <a:xfrm>
            <a:off x="713520" y="1562760"/>
            <a:ext cx="8731080" cy="1259640"/>
          </a:xfrm>
          <a:prstGeom prst="rect">
            <a:avLst/>
          </a:prstGeom>
          <a:ln w="0">
            <a:noFill/>
          </a:ln>
        </p:spPr>
      </p:pic>
      <p:pic>
        <p:nvPicPr>
          <p:cNvPr id="268" name="Bilde 226"/>
          <p:cNvPicPr/>
          <p:nvPr/>
        </p:nvPicPr>
        <p:blipFill>
          <a:blip r:embed="rId5"/>
          <a:srcRect l="3297" t="52110" r="49606" b="36255"/>
          <a:stretch/>
        </p:blipFill>
        <p:spPr>
          <a:xfrm>
            <a:off x="894240" y="3600000"/>
            <a:ext cx="8385480" cy="1233000"/>
          </a:xfrm>
          <a:prstGeom prst="rect">
            <a:avLst/>
          </a:prstGeom>
          <a:ln w="0">
            <a:noFill/>
          </a:ln>
        </p:spPr>
      </p:pic>
      <p:pic>
        <p:nvPicPr>
          <p:cNvPr id="269" name="Bilde 227"/>
          <p:cNvPicPr/>
          <p:nvPr/>
        </p:nvPicPr>
        <p:blipFill>
          <a:blip r:embed="rId6"/>
          <a:srcRect l="49654" t="75606" r="2106" b="12920"/>
          <a:stretch/>
        </p:blipFill>
        <p:spPr>
          <a:xfrm>
            <a:off x="748440" y="5832720"/>
            <a:ext cx="8677440" cy="150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70160" y="17892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Folketellinga 1801: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 Box 12"/>
          <p:cNvSpPr/>
          <p:nvPr/>
        </p:nvSpPr>
        <p:spPr>
          <a:xfrm>
            <a:off x="863640" y="824040"/>
            <a:ext cx="8416080" cy="550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Her er hele familien på Støtterud: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Bilde 230"/>
          <p:cNvPicPr/>
          <p:nvPr/>
        </p:nvPicPr>
        <p:blipFill>
          <a:blip r:embed="rId4"/>
          <a:srcRect l="1467" t="83893" r="50301" b="4643"/>
          <a:stretch/>
        </p:blipFill>
        <p:spPr>
          <a:xfrm>
            <a:off x="580680" y="1342080"/>
            <a:ext cx="9295920" cy="1937520"/>
          </a:xfrm>
          <a:prstGeom prst="rect">
            <a:avLst/>
          </a:prstGeom>
          <a:ln w="0">
            <a:noFill/>
          </a:ln>
        </p:spPr>
      </p:pic>
      <p:pic>
        <p:nvPicPr>
          <p:cNvPr id="273" name="Bilde 231"/>
          <p:cNvPicPr/>
          <p:nvPr/>
        </p:nvPicPr>
        <p:blipFill>
          <a:blip r:embed="rId5"/>
          <a:srcRect l="49657" t="23915" r="3896" b="53191"/>
          <a:stretch/>
        </p:blipFill>
        <p:spPr>
          <a:xfrm>
            <a:off x="793440" y="3501360"/>
            <a:ext cx="9012960" cy="290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1700-tallet: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Text Box 14"/>
          <p:cNvSpPr/>
          <p:nvPr/>
        </p:nvSpPr>
        <p:spPr>
          <a:xfrm>
            <a:off x="863640" y="1045080"/>
            <a:ext cx="8416080" cy="528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Amund døpt 25/11-1753, foreldre Knud Støtterud og Anne Amundsdatter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Pigebarn Anne døpt 21 a Tr og 25 a Tr, far Amund Norbye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Bilde 234"/>
          <p:cNvPicPr/>
          <p:nvPr/>
        </p:nvPicPr>
        <p:blipFill>
          <a:blip r:embed="rId4"/>
          <a:srcRect l="3177" t="26775" r="50374" b="47477"/>
          <a:stretch/>
        </p:blipFill>
        <p:spPr>
          <a:xfrm>
            <a:off x="974520" y="1939320"/>
            <a:ext cx="8218440" cy="2782440"/>
          </a:xfrm>
          <a:prstGeom prst="rect">
            <a:avLst/>
          </a:prstGeom>
          <a:ln w="0">
            <a:noFill/>
          </a:ln>
        </p:spPr>
      </p:pic>
      <p:pic>
        <p:nvPicPr>
          <p:cNvPr id="277" name="Bilde 235"/>
          <p:cNvPicPr/>
          <p:nvPr/>
        </p:nvPicPr>
        <p:blipFill>
          <a:blip r:embed="rId5"/>
          <a:srcRect l="47799" t="78183" r="5752" b="9811"/>
          <a:stretch/>
        </p:blipFill>
        <p:spPr>
          <a:xfrm>
            <a:off x="863640" y="5447160"/>
            <a:ext cx="8490240" cy="1629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8400" cy="1259640"/>
          </a:xfrm>
          <a:prstGeom prst="rect">
            <a:avLst/>
          </a:prstGeom>
          <a:noFill/>
          <a:ln w="0">
            <a:noFill/>
          </a:ln>
        </p:spPr>
        <p:txBody>
          <a:bodyPr lIns="90000" tIns="27720" rIns="90000" bIns="45000" numCol="1" spcCol="0" anchor="t">
            <a:noAutofit/>
          </a:bodyPr>
          <a:lstStyle/>
          <a:p>
            <a:pPr marL="216000" indent="0" algn="ctr">
              <a:lnSpc>
                <a:spcPct val="95000"/>
              </a:lnSpc>
              <a:buNone/>
              <a:tabLst>
                <a:tab pos="0" algn="l"/>
              </a:tabLst>
            </a:pPr>
            <a:r>
              <a:rPr lang="en-GB" sz="4400" b="1" strike="noStrike" spc="-1">
                <a:solidFill>
                  <a:srgbClr val="FFFFFF"/>
                </a:solidFill>
                <a:latin typeface="Times New Roman"/>
                <a:ea typeface="msmincho"/>
              </a:rPr>
              <a:t>Manntallet 1701:</a:t>
            </a:r>
            <a:endParaRPr lang="nb-NO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Text Box 16"/>
          <p:cNvSpPr/>
          <p:nvPr/>
        </p:nvSpPr>
        <p:spPr>
          <a:xfrm>
            <a:off x="863640" y="1573200"/>
            <a:ext cx="8416080" cy="475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Amund 5 år og Olle 10 år hjemme på Næss, far Christopher Baardsen 52 år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Aft>
                <a:spcPts val="1426"/>
              </a:spcAft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Lengre kommer ikke vi med kirkebøker, folketellinger og manntall. “Bygdehistorie for Rælingen” har brukt eldre kilder, og der kan vi finne: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108000">
              <a:lnSpc>
                <a:spcPct val="95000"/>
              </a:lnSpc>
              <a:spcAft>
                <a:spcPts val="14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216000" algn="l"/>
                <a:tab pos="318960" algn="l"/>
                <a:tab pos="770040" algn="l"/>
                <a:tab pos="1219320" algn="l"/>
                <a:tab pos="1668600" algn="l"/>
                <a:tab pos="2117880" algn="l"/>
                <a:tab pos="2567160" algn="l"/>
                <a:tab pos="3016080" algn="l"/>
                <a:tab pos="3465360" algn="l"/>
                <a:tab pos="3914640" algn="l"/>
                <a:tab pos="4363920" algn="l"/>
                <a:tab pos="4813200" algn="l"/>
                <a:tab pos="5262480" algn="l"/>
                <a:tab pos="5710320" algn="l"/>
                <a:tab pos="6159600" algn="l"/>
                <a:tab pos="6608880" algn="l"/>
                <a:tab pos="7058160" algn="l"/>
                <a:tab pos="7507440" algn="l"/>
                <a:tab pos="7956720" algn="l"/>
                <a:tab pos="8405640" algn="l"/>
                <a:tab pos="8854920" algn="l"/>
              </a:tabLst>
            </a:pPr>
            <a:r>
              <a:rPr lang="en-GB" sz="2600" b="0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Foreldra til Christopher Baardsen: Baard Kristoffersen Tomter f. 1618 og Berte Taraldsdatter (1630-1722) fra Berger i Fet</a:t>
            </a:r>
            <a:endParaRPr lang="nb-NO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Bilde 238"/>
          <p:cNvPicPr/>
          <p:nvPr/>
        </p:nvPicPr>
        <p:blipFill>
          <a:blip r:embed="rId4"/>
          <a:srcRect l="6825" t="69909" r="50297" b="18617"/>
          <a:stretch/>
        </p:blipFill>
        <p:spPr>
          <a:xfrm>
            <a:off x="582840" y="2340360"/>
            <a:ext cx="9374760" cy="217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479</Words>
  <Application>Microsoft Office PowerPoint</Application>
  <PresentationFormat>Egendefinert</PresentationFormat>
  <Paragraphs>183</Paragraphs>
  <Slides>22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22</vt:i4>
      </vt:variant>
    </vt:vector>
  </HeadingPairs>
  <TitlesOfParts>
    <vt:vector size="36" baseType="lpstr">
      <vt:lpstr>Microsoft YaHei</vt:lpstr>
      <vt:lpstr>Arial</vt:lpstr>
      <vt:lpstr>Calibri</vt:lpstr>
      <vt:lpstr>DejaVu Sans</vt:lpstr>
      <vt:lpstr>msmincho</vt:lpstr>
      <vt:lpstr>Symbol</vt:lpstr>
      <vt:lpstr>Times New Roman</vt:lpstr>
      <vt:lpstr>Wingdings</vt:lpstr>
      <vt:lpstr>Office-tema</vt:lpstr>
      <vt:lpstr>Office-tema</vt:lpstr>
      <vt:lpstr>Office Theme</vt:lpstr>
      <vt:lpstr>Office Theme</vt:lpstr>
      <vt:lpstr>Office Theme</vt:lpstr>
      <vt:lpstr>Office Theme</vt:lpstr>
      <vt:lpstr>PowerPoint-presentasjon</vt:lpstr>
      <vt:lpstr>Innhold i kurset:</vt:lpstr>
      <vt:lpstr>Program i dag:</vt:lpstr>
      <vt:lpstr>Ett eksempel fra Støtterud:</vt:lpstr>
      <vt:lpstr>Folketellinga 1920:</vt:lpstr>
      <vt:lpstr>Videre bakover:</vt:lpstr>
      <vt:lpstr>Folketellinga 1801:</vt:lpstr>
      <vt:lpstr>1700-tallet:</vt:lpstr>
      <vt:lpstr>Manntallet 1701:</vt:lpstr>
      <vt:lpstr>Trykte kilder:</vt:lpstr>
      <vt:lpstr>Gode hjelpere:</vt:lpstr>
      <vt:lpstr>DIS Norge - slektogdata.no:</vt:lpstr>
      <vt:lpstr>slektogdata.no:</vt:lpstr>
      <vt:lpstr>digitalarkivet.no:</vt:lpstr>
      <vt:lpstr>Frie søk på nett:</vt:lpstr>
      <vt:lpstr>Lengre bak enn 1700-tall:</vt:lpstr>
      <vt:lpstr>Hva skal vi med det vi finner:</vt:lpstr>
      <vt:lpstr>Slekt på nett:</vt:lpstr>
      <vt:lpstr>Litterær inspirasjon:</vt:lpstr>
      <vt:lpstr>Diverse tema:</vt:lpstr>
      <vt:lpstr>Fortsettelsen:</vt:lpstr>
      <vt:lpstr>Takk for nå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Hanne</dc:creator>
  <dc:description/>
  <cp:lastModifiedBy>Hanne</cp:lastModifiedBy>
  <cp:revision>28</cp:revision>
  <cp:lastPrinted>2022-11-29T21:44:58Z</cp:lastPrinted>
  <dcterms:created xsi:type="dcterms:W3CDTF">1601-01-01T00:00:00Z</dcterms:created>
  <dcterms:modified xsi:type="dcterms:W3CDTF">2022-11-29T21:45:18Z</dcterms:modified>
  <dc:language>nb-NO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3</vt:i4>
  </property>
  <property fmtid="{D5CDD505-2E9C-101B-9397-08002B2CF9AE}" pid="3" name="Notes">
    <vt:i4>22</vt:i4>
  </property>
  <property fmtid="{D5CDD505-2E9C-101B-9397-08002B2CF9AE}" pid="4" name="PresentationFormat">
    <vt:lpwstr>Egendefinert</vt:lpwstr>
  </property>
  <property fmtid="{D5CDD505-2E9C-101B-9397-08002B2CF9AE}" pid="5" name="Slides">
    <vt:i4>22</vt:i4>
  </property>
</Properties>
</file>